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  <p:sldMasterId id="2147483738" r:id="rId6"/>
  </p:sldMasterIdLst>
  <p:notesMasterIdLst>
    <p:notesMasterId r:id="rId58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306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Medium" panose="02000000000000000000" pitchFamily="2" charset="0"/>
      <p:regular r:id="rId63"/>
      <p:bold r:id="rId64"/>
      <p:italic r:id="rId65"/>
      <p:boldItalic r:id="rId66"/>
    </p:embeddedFont>
    <p:embeddedFont>
      <p:font typeface="Trebuchet MS" panose="020B0603020202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9A948C-982A-4631-803F-00A527D6D649}">
  <a:tblStyle styleId="{C69A948C-982A-4631-803F-00A527D6D6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44" y="756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3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1"/>
            <a:ext cx="2314500" cy="308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1"/>
            <a:ext cx="2314500" cy="308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>
          <a:extLst>
            <a:ext uri="{FF2B5EF4-FFF2-40B4-BE49-F238E27FC236}">
              <a16:creationId xmlns:a16="http://schemas.microsoft.com/office/drawing/2014/main" id="{C2E60DD3-1F74-B362-60EA-404EC269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>
            <a:extLst>
              <a:ext uri="{FF2B5EF4-FFF2-40B4-BE49-F238E27FC236}">
                <a16:creationId xmlns:a16="http://schemas.microsoft.com/office/drawing/2014/main" id="{12695C4A-BB6B-ECBF-6102-445822033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>
            <a:extLst>
              <a:ext uri="{FF2B5EF4-FFF2-40B4-BE49-F238E27FC236}">
                <a16:creationId xmlns:a16="http://schemas.microsoft.com/office/drawing/2014/main" id="{0607BD3E-5ABF-CA0E-AB97-FD006E14E0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16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43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png"/><Relationship Id="rId29" Type="http://schemas.openxmlformats.org/officeDocument/2006/relationships/image" Target="../media/image49.png"/><Relationship Id="rId11" Type="http://schemas.openxmlformats.org/officeDocument/2006/relationships/image" Target="../media/image34.png"/><Relationship Id="rId24" Type="http://schemas.openxmlformats.org/officeDocument/2006/relationships/image" Target="../media/image45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3.png"/><Relationship Id="rId58" Type="http://schemas.openxmlformats.org/officeDocument/2006/relationships/image" Target="../media/image78.png"/><Relationship Id="rId66" Type="http://schemas.openxmlformats.org/officeDocument/2006/relationships/image" Target="../media/image86.png"/><Relationship Id="rId5" Type="http://schemas.openxmlformats.org/officeDocument/2006/relationships/image" Target="../media/image25.png"/><Relationship Id="rId61" Type="http://schemas.openxmlformats.org/officeDocument/2006/relationships/image" Target="../media/image81.png"/><Relationship Id="rId19" Type="http://schemas.openxmlformats.org/officeDocument/2006/relationships/image" Target="../media/image42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64" Type="http://schemas.openxmlformats.org/officeDocument/2006/relationships/image" Target="../media/image84.png"/><Relationship Id="rId69" Type="http://schemas.openxmlformats.org/officeDocument/2006/relationships/image" Target="../media/image89.png"/><Relationship Id="rId8" Type="http://schemas.openxmlformats.org/officeDocument/2006/relationships/image" Target="../media/image31.png"/><Relationship Id="rId51" Type="http://schemas.openxmlformats.org/officeDocument/2006/relationships/image" Target="../media/image71.png"/><Relationship Id="rId72" Type="http://schemas.openxmlformats.org/officeDocument/2006/relationships/image" Target="../media/image92.png"/><Relationship Id="rId3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18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67" Type="http://schemas.openxmlformats.org/officeDocument/2006/relationships/image" Target="../media/image87.png"/><Relationship Id="rId20" Type="http://schemas.openxmlformats.org/officeDocument/2006/relationships/image" Target="../media/image26.png"/><Relationship Id="rId41" Type="http://schemas.openxmlformats.org/officeDocument/2006/relationships/image" Target="../media/image61.pn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24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" Type="http://schemas.openxmlformats.org/officeDocument/2006/relationships/image" Target="../media/image33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png"/><Relationship Id="rId73" Type="http://schemas.openxmlformats.org/officeDocument/2006/relationships/image" Target="../media/image9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9" Type="http://schemas.openxmlformats.org/officeDocument/2006/relationships/image" Target="../media/image59.png"/><Relationship Id="rId34" Type="http://schemas.openxmlformats.org/officeDocument/2006/relationships/image" Target="../media/image54.png"/><Relationship Id="rId50" Type="http://schemas.openxmlformats.org/officeDocument/2006/relationships/image" Target="../media/image70.png"/><Relationship Id="rId55" Type="http://schemas.openxmlformats.org/officeDocument/2006/relationships/image" Target="../media/image75.png"/><Relationship Id="rId7" Type="http://schemas.openxmlformats.org/officeDocument/2006/relationships/image" Target="../media/image30.png"/><Relationship Id="rId71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5" Type="http://schemas.openxmlformats.org/officeDocument/2006/relationships/image" Target="../media/image104.png"/><Relationship Id="rId10" Type="http://schemas.openxmlformats.org/officeDocument/2006/relationships/image" Target="../media/image17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09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8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43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9.png"/><Relationship Id="rId29" Type="http://schemas.openxmlformats.org/officeDocument/2006/relationships/image" Target="../media/image49.png"/><Relationship Id="rId11" Type="http://schemas.openxmlformats.org/officeDocument/2006/relationships/image" Target="../media/image34.png"/><Relationship Id="rId24" Type="http://schemas.openxmlformats.org/officeDocument/2006/relationships/image" Target="../media/image45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3.png"/><Relationship Id="rId58" Type="http://schemas.openxmlformats.org/officeDocument/2006/relationships/image" Target="../media/image78.png"/><Relationship Id="rId66" Type="http://schemas.openxmlformats.org/officeDocument/2006/relationships/image" Target="../media/image86.png"/><Relationship Id="rId74" Type="http://schemas.openxmlformats.org/officeDocument/2006/relationships/image" Target="../media/image112.png"/><Relationship Id="rId5" Type="http://schemas.openxmlformats.org/officeDocument/2006/relationships/image" Target="../media/image25.png"/><Relationship Id="rId61" Type="http://schemas.openxmlformats.org/officeDocument/2006/relationships/image" Target="../media/image81.png"/><Relationship Id="rId19" Type="http://schemas.openxmlformats.org/officeDocument/2006/relationships/image" Target="../media/image42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64" Type="http://schemas.openxmlformats.org/officeDocument/2006/relationships/image" Target="../media/image84.png"/><Relationship Id="rId69" Type="http://schemas.openxmlformats.org/officeDocument/2006/relationships/image" Target="../media/image89.png"/><Relationship Id="rId8" Type="http://schemas.openxmlformats.org/officeDocument/2006/relationships/image" Target="../media/image31.png"/><Relationship Id="rId51" Type="http://schemas.openxmlformats.org/officeDocument/2006/relationships/image" Target="../media/image71.png"/><Relationship Id="rId72" Type="http://schemas.openxmlformats.org/officeDocument/2006/relationships/image" Target="../media/image92.png"/><Relationship Id="rId3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18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67" Type="http://schemas.openxmlformats.org/officeDocument/2006/relationships/image" Target="../media/image87.png"/><Relationship Id="rId20" Type="http://schemas.openxmlformats.org/officeDocument/2006/relationships/image" Target="../media/image26.png"/><Relationship Id="rId41" Type="http://schemas.openxmlformats.org/officeDocument/2006/relationships/image" Target="../media/image61.pn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113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24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" Type="http://schemas.openxmlformats.org/officeDocument/2006/relationships/image" Target="../media/image33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png"/><Relationship Id="rId73" Type="http://schemas.openxmlformats.org/officeDocument/2006/relationships/image" Target="../media/image9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9" Type="http://schemas.openxmlformats.org/officeDocument/2006/relationships/image" Target="../media/image59.png"/><Relationship Id="rId34" Type="http://schemas.openxmlformats.org/officeDocument/2006/relationships/image" Target="../media/image54.png"/><Relationship Id="rId50" Type="http://schemas.openxmlformats.org/officeDocument/2006/relationships/image" Target="../media/image70.png"/><Relationship Id="rId55" Type="http://schemas.openxmlformats.org/officeDocument/2006/relationships/image" Target="../media/image75.png"/><Relationship Id="rId7" Type="http://schemas.openxmlformats.org/officeDocument/2006/relationships/image" Target="../media/image30.png"/><Relationship Id="rId71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5" Type="http://schemas.openxmlformats.org/officeDocument/2006/relationships/image" Target="../media/image104.png"/><Relationship Id="rId10" Type="http://schemas.openxmlformats.org/officeDocument/2006/relationships/image" Target="../media/image17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4000" b="1" dirty="0"/>
              <a:t>Создание L2 фабрики по топологии </a:t>
            </a:r>
            <a:r>
              <a:rPr lang="ru-RU" sz="4000" b="1" dirty="0" err="1"/>
              <a:t>Dragonfly</a:t>
            </a:r>
            <a:r>
              <a:rPr lang="ru-RU" sz="4000" b="1" dirty="0"/>
              <a:t>, с использованием </a:t>
            </a:r>
            <a:r>
              <a:rPr lang="ru-RU" sz="4000" b="1" dirty="0" err="1"/>
              <a:t>VxLAN</a:t>
            </a:r>
            <a:r>
              <a:rPr lang="ru-RU" sz="4000" b="1" dirty="0"/>
              <a:t> и функциями маршрутизации на хостах</a:t>
            </a: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Дизайн сетей ЦОД </a:t>
            </a: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/>
              <a:t>Защита проекта</a:t>
            </a:r>
            <a:endParaRPr sz="2800" dirty="0"/>
          </a:p>
          <a:p>
            <a:pPr>
              <a:buSzPts val="1100"/>
            </a:pPr>
            <a:r>
              <a:rPr lang="ru" sz="2800" dirty="0"/>
              <a:t>Тема: </a:t>
            </a:r>
            <a:r>
              <a:rPr lang="ru-RU" sz="2800" b="1" dirty="0"/>
              <a:t>Создание L2 фабрики по топологии </a:t>
            </a:r>
            <a:r>
              <a:rPr lang="ru-RU" sz="2800" b="1" dirty="0" err="1"/>
              <a:t>Dragonfly</a:t>
            </a:r>
            <a:r>
              <a:rPr lang="ru-RU" sz="2800" b="1" dirty="0"/>
              <a:t>, с использованием </a:t>
            </a:r>
            <a:r>
              <a:rPr lang="ru-RU" sz="2800" b="1" dirty="0" err="1"/>
              <a:t>VxLAN</a:t>
            </a:r>
            <a:r>
              <a:rPr lang="ru-RU" sz="2800" b="1" dirty="0"/>
              <a:t> и функциями маршрутизации на хостах</a:t>
            </a:r>
            <a:br>
              <a:rPr lang="ru-RU" sz="3200" b="1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Иван</a:t>
            </a:r>
            <a:r>
              <a:rPr lang="en-US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Заболотний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Ведущий аналитик отдел архивирования и хранения цифровой информации</a:t>
            </a:r>
          </a:p>
          <a:p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Институт синтетической биологии и генной инженерии</a:t>
            </a:r>
          </a:p>
          <a:p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ФГБУ «ЦСП» ФМБА России </a:t>
            </a:r>
            <a:b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Работаю сетевым инженером более 20 лет.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EA0C3B-B313-3E2B-2C3F-692D91C6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2" y="2656481"/>
            <a:ext cx="2236189" cy="23472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469811412"/>
              </p:ext>
            </p:extLst>
          </p:nvPr>
        </p:nvGraphicFramePr>
        <p:xfrm>
          <a:off x="952500" y="2382125"/>
          <a:ext cx="7239000" cy="2610716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Добится того, чтобы трафик между коммутаторами использовал не только прямые линки, но и маршруты через хостовые машины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для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маршрутизацию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unnumbered OSPFv2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как требующую минимальных настроек для работы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маршрутизацию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iBGP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развёртывания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L2VPN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маршрутизацию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через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хостовые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машины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002891"/>
            <a:ext cx="5887500" cy="137923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разработать топологию, которая будет иметь малые задержки прохождения трафика, максимально использовать пропускную способность всех устройств в сети, иметь максимальное количество портов для подключения серверов</a:t>
            </a:r>
            <a:endParaRPr lang="ru-RU"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4276435242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Топология: разреженная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Dragonfly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Unnumbered OSPFv2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iBGP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L2VPN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Asymmetric IRB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вывода трафика (подразумевается)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E7B957-0F51-4D23-319F-8C854E9E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87" y="903766"/>
            <a:ext cx="5323284" cy="4239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Ограничения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984866509"/>
              </p:ext>
            </p:extLst>
          </p:nvPr>
        </p:nvGraphicFramePr>
        <p:xfrm>
          <a:off x="415658" y="1354432"/>
          <a:ext cx="7678256" cy="3458344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51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Возможно использовать только один бридж с адресом на нём. Так как включенная маршрутизация на хосте создаст связность бриджей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L3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адресами.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Хосты включенные в коммутаторы которые соединены линком, никогда не будут использоваться как транзитные, так как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отправит трафик по маршруту с меньшим количеством переходов.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Netplan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который используется для конфигурирования интерфейсов и сети в целом, плохо работает с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VRF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что делает невозможным или сложно реализуемым технологию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L3VPN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>
          <a:extLst>
            <a:ext uri="{FF2B5EF4-FFF2-40B4-BE49-F238E27FC236}">
              <a16:creationId xmlns:a16="http://schemas.microsoft.com/office/drawing/2014/main" id="{85EC6612-554E-DC6B-5799-8BAF32D0E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>
            <a:extLst>
              <a:ext uri="{FF2B5EF4-FFF2-40B4-BE49-F238E27FC236}">
                <a16:creationId xmlns:a16="http://schemas.microsoft.com/office/drawing/2014/main" id="{51F62C5A-CAC4-2C36-A2AA-72FD386AC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>
            <a:extLst>
              <a:ext uri="{FF2B5EF4-FFF2-40B4-BE49-F238E27FC236}">
                <a16:creationId xmlns:a16="http://schemas.microsoft.com/office/drawing/2014/main" id="{C8ADB809-6594-973D-16F0-6F6D4CE739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768354"/>
              </p:ext>
            </p:extLst>
          </p:nvPr>
        </p:nvGraphicFramePr>
        <p:xfrm>
          <a:off x="952500" y="1718400"/>
          <a:ext cx="7239000" cy="3177928"/>
        </p:xfrm>
        <a:graphic>
          <a:graphicData uri="http://schemas.openxmlformats.org/drawingml/2006/table">
            <a:tbl>
              <a:tblPr>
                <a:noFill/>
                <a:tableStyleId>{C69A948C-982A-4631-803F-00A527D6D649}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лучшей работы топологии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Dragonfly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необходимо использовать маршрутизацию учитывающую загруженность интерфейсов, или длину буферов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 большом количестве 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хостовых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машин, будет лучшим вообще отказаться от линков между коммутаторами, так как они формируют кратчайшие маршруты. Без них, трафик будет распределятся лучше.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93621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2709</Words>
  <Application>Microsoft Office PowerPoint</Application>
  <PresentationFormat>Экран (16:9)</PresentationFormat>
  <Paragraphs>369</Paragraphs>
  <Slides>51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51</vt:i4>
      </vt:variant>
    </vt:vector>
  </HeadingPairs>
  <TitlesOfParts>
    <vt:vector size="63" baseType="lpstr">
      <vt:lpstr>Arial</vt:lpstr>
      <vt:lpstr>Calibri</vt:lpstr>
      <vt:lpstr>Roboto Medium</vt:lpstr>
      <vt:lpstr>Courier New</vt:lpstr>
      <vt:lpstr>Roboto</vt:lpstr>
      <vt:lpstr>Trebuchet MS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L2 фабрики по топологии Dragonfly, с использованием VxLAN и функциями маршрутизации на хостах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Ограничения </vt:lpstr>
      <vt:lpstr>Выводы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Заболотний Иван Николаевич</dc:creator>
  <cp:lastModifiedBy>Заболотний Иван Николаевич</cp:lastModifiedBy>
  <cp:revision>3</cp:revision>
  <dcterms:modified xsi:type="dcterms:W3CDTF">2025-01-30T13:42:21Z</dcterms:modified>
</cp:coreProperties>
</file>